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161FEA-AF17-4567-AE66-B85941FA4DF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A006AF7-B306-4655-991A-A5428CA08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2CAD85E-38A7-4FD4-8FB3-8F8F5A16C1E0}"/>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44D60145-CDE3-43D5-B11F-F3F25A23E66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BFE86DA-2D8F-4D62-8675-C1AC01FF0729}"/>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108337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BE6E99-A353-4546-89D6-5AC82B90F184}"/>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2C35963-834A-4205-BA6F-A81B9F27182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FEA5261-3D5D-4D0B-8B46-6E01F6464CBB}"/>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A8EAA621-B020-4A66-B765-BAC2CE41FF1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6E74F0F-C283-44A2-B3F4-9ABD4256D1BC}"/>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67528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AD962E8-FBB4-45FC-BD31-2D2924C84CDC}"/>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DBD677B0-44CE-47DC-9B9F-653513DD99F6}"/>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185B7D2-8767-4127-8C8E-053EE54B6A0C}"/>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02A803C2-1086-44EA-B8C5-EDDBC6ECAF7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14C18C8-00E7-4048-8A2B-2918425BF1CB}"/>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2995583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2C5194-DAA4-4C33-9A65-536BBC49F73F}"/>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56BBF5F-AC72-4D8E-A232-FB45880CFCD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3D7E7C3-8579-4342-8E58-BF62D20C8592}"/>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46618DE8-5741-4E23-A8E8-969890CB46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764B0BE-B016-4C6E-A7FF-DB2214DEB7A0}"/>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2323875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CCC048-C491-4F55-A34B-D490BD60E3C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DFB6BED0-F814-4AB1-A3E7-29002F8EB6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28AD94D-9D04-4F7A-9A21-C43AAB30BA24}"/>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67F28347-0F6B-4B16-AB44-B5349513C1F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637C417-7DF6-4256-9480-AEEBE20C8819}"/>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3164629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F5DF576-AC3E-4CE7-93DF-032FC0FDBA84}"/>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337592-EE16-4BBA-BC5D-46829292FE9F}"/>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459E2C3-C6E0-4A11-B077-0F033E012B87}"/>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B3EB6CC-34D5-48A2-BD82-C93377C4A6B1}"/>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6" name="頁尾版面配置區 5">
            <a:extLst>
              <a:ext uri="{FF2B5EF4-FFF2-40B4-BE49-F238E27FC236}">
                <a16:creationId xmlns:a16="http://schemas.microsoft.com/office/drawing/2014/main" id="{371E9575-2AC3-4606-8739-2DE5C9B858B2}"/>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93FF687-BFA2-4D42-BA60-843595FF7A60}"/>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3588602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DDCDD-7051-412B-99C7-9C6303CC306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4EB8B3E-25C0-4391-A5A7-154F07333B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351DAB53-E540-4051-BD8A-3CA0029EDA24}"/>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DBF6E5F-4B6B-41A9-AD15-C79D32D5F6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9A5E3087-B828-4DFB-B1CB-43FC8A9241F2}"/>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D8418B6-B0A7-4336-B3EF-2BADE77C9100}"/>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8" name="頁尾版面配置區 7">
            <a:extLst>
              <a:ext uri="{FF2B5EF4-FFF2-40B4-BE49-F238E27FC236}">
                <a16:creationId xmlns:a16="http://schemas.microsoft.com/office/drawing/2014/main" id="{A7B92053-C9C4-49BC-BBAD-52A4D1BAD259}"/>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4A6A69C5-2986-4A23-8A4A-C815D651082B}"/>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4072248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EB9831-5410-4B4D-A48D-7ECDD0B69E49}"/>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0BDAA5F6-FB07-4866-B23D-EF301EA5685E}"/>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4" name="頁尾版面配置區 3">
            <a:extLst>
              <a:ext uri="{FF2B5EF4-FFF2-40B4-BE49-F238E27FC236}">
                <a16:creationId xmlns:a16="http://schemas.microsoft.com/office/drawing/2014/main" id="{11D2777B-2A80-4443-859D-B1C598E9FBB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66946070-AB18-4904-B914-8593C68AE6F3}"/>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1043468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5B448B6-B1FC-40F6-9661-A836EF8EC1D1}"/>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3" name="頁尾版面配置區 2">
            <a:extLst>
              <a:ext uri="{FF2B5EF4-FFF2-40B4-BE49-F238E27FC236}">
                <a16:creationId xmlns:a16="http://schemas.microsoft.com/office/drawing/2014/main" id="{93FBB04C-FF63-4082-937B-A0E618858C2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1E9F0E4-37CD-4C10-AF25-DFAB20A7275A}"/>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132337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9E0D3C-D41C-41D1-9F4C-FC6268FD9150}"/>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77C563E-72C0-43A9-A793-35B86F0800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3DDDA89D-E6E5-4BA8-BE1A-64C769FF07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846C1B2-20EB-41A9-8594-72102326EE6A}"/>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6" name="頁尾版面配置區 5">
            <a:extLst>
              <a:ext uri="{FF2B5EF4-FFF2-40B4-BE49-F238E27FC236}">
                <a16:creationId xmlns:a16="http://schemas.microsoft.com/office/drawing/2014/main" id="{76BD130A-E758-4397-8931-9BAD9DCDD57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09BFF3E-EE8B-4772-B8B2-120C7234AF8E}"/>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353185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CC2F3F-CC6C-4AEF-BF7B-80D8BF5D8BD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6667FF0E-3E6D-42DA-8134-B94FA2E184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36EFEA6-F265-4651-8452-4CF1E737D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45056301-E998-4B4F-BD48-8B5B0E744710}"/>
              </a:ext>
            </a:extLst>
          </p:cNvPr>
          <p:cNvSpPr>
            <a:spLocks noGrp="1"/>
          </p:cNvSpPr>
          <p:nvPr>
            <p:ph type="dt" sz="half" idx="10"/>
          </p:nvPr>
        </p:nvSpPr>
        <p:spPr/>
        <p:txBody>
          <a:bodyPr/>
          <a:lstStyle/>
          <a:p>
            <a:fld id="{CD0BDCE3-248C-4A6F-A301-096F9B7CEFC3}" type="datetimeFigureOut">
              <a:rPr lang="zh-TW" altLang="en-US" smtClean="0"/>
              <a:t>2021/9/30</a:t>
            </a:fld>
            <a:endParaRPr lang="zh-TW" altLang="en-US"/>
          </a:p>
        </p:txBody>
      </p:sp>
      <p:sp>
        <p:nvSpPr>
          <p:cNvPr id="6" name="頁尾版面配置區 5">
            <a:extLst>
              <a:ext uri="{FF2B5EF4-FFF2-40B4-BE49-F238E27FC236}">
                <a16:creationId xmlns:a16="http://schemas.microsoft.com/office/drawing/2014/main" id="{12C7FA26-8BA0-4BE4-B05A-773D3042A5F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8EB661F-F265-48C4-9D8D-6C211E5E88C2}"/>
              </a:ext>
            </a:extLst>
          </p:cNvPr>
          <p:cNvSpPr>
            <a:spLocks noGrp="1"/>
          </p:cNvSpPr>
          <p:nvPr>
            <p:ph type="sldNum" sz="quarter" idx="12"/>
          </p:nvPr>
        </p:nvSpPr>
        <p:spPr/>
        <p:txBody>
          <a:body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920070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FA913EA2-6482-437B-9B6F-F832A734C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96E2A36-A1A6-433B-8FCC-04AF8C1DB0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55C1AA6-A0DB-4D52-9DDB-3667C814E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0BDCE3-248C-4A6F-A301-096F9B7CEFC3}" type="datetimeFigureOut">
              <a:rPr lang="zh-TW" altLang="en-US" smtClean="0"/>
              <a:t>2021/9/30</a:t>
            </a:fld>
            <a:endParaRPr lang="zh-TW" altLang="en-US"/>
          </a:p>
        </p:txBody>
      </p:sp>
      <p:sp>
        <p:nvSpPr>
          <p:cNvPr id="5" name="頁尾版面配置區 4">
            <a:extLst>
              <a:ext uri="{FF2B5EF4-FFF2-40B4-BE49-F238E27FC236}">
                <a16:creationId xmlns:a16="http://schemas.microsoft.com/office/drawing/2014/main" id="{3CC21E0F-EE45-4B51-9D8A-0336683F1F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DAC49143-3A1C-47CD-9779-A4E85E911B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DBF916-6292-450D-B687-33D8CA05DFE1}" type="slidenum">
              <a:rPr lang="zh-TW" altLang="en-US" smtClean="0"/>
              <a:t>‹#›</a:t>
            </a:fld>
            <a:endParaRPr lang="zh-TW" altLang="en-US"/>
          </a:p>
        </p:txBody>
      </p:sp>
    </p:spTree>
    <p:extLst>
      <p:ext uri="{BB962C8B-B14F-4D97-AF65-F5344CB8AC3E}">
        <p14:creationId xmlns:p14="http://schemas.microsoft.com/office/powerpoint/2010/main" val="28573989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A3E59D1-2CEE-43B6-B52C-A526805CEDB0}"/>
              </a:ext>
            </a:extLst>
          </p:cNvPr>
          <p:cNvSpPr>
            <a:spLocks noGrp="1"/>
          </p:cNvSpPr>
          <p:nvPr>
            <p:ph type="ctrTitle"/>
          </p:nvPr>
        </p:nvSpPr>
        <p:spPr/>
        <p:txBody>
          <a:bodyPr/>
          <a:lstStyle/>
          <a:p>
            <a:r>
              <a:rPr lang="en-US" altLang="zh-TW" dirty="0"/>
              <a:t>2021-9-30</a:t>
            </a:r>
            <a:endParaRPr lang="zh-TW" altLang="en-US" dirty="0"/>
          </a:p>
        </p:txBody>
      </p:sp>
      <p:pic>
        <p:nvPicPr>
          <p:cNvPr id="5" name="圖片 4">
            <a:extLst>
              <a:ext uri="{FF2B5EF4-FFF2-40B4-BE49-F238E27FC236}">
                <a16:creationId xmlns:a16="http://schemas.microsoft.com/office/drawing/2014/main" id="{A49608DB-D432-4F63-86DE-3F0004DEE5AD}"/>
              </a:ext>
            </a:extLst>
          </p:cNvPr>
          <p:cNvPicPr>
            <a:picLocks noChangeAspect="1"/>
          </p:cNvPicPr>
          <p:nvPr/>
        </p:nvPicPr>
        <p:blipFill>
          <a:blip r:embed="rId2"/>
          <a:stretch>
            <a:fillRect/>
          </a:stretch>
        </p:blipFill>
        <p:spPr>
          <a:xfrm>
            <a:off x="3968891" y="3793160"/>
            <a:ext cx="4254217" cy="2129832"/>
          </a:xfrm>
          <a:prstGeom prst="rect">
            <a:avLst/>
          </a:prstGeom>
        </p:spPr>
      </p:pic>
    </p:spTree>
    <p:extLst>
      <p:ext uri="{BB962C8B-B14F-4D97-AF65-F5344CB8AC3E}">
        <p14:creationId xmlns:p14="http://schemas.microsoft.com/office/powerpoint/2010/main" val="4233298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4CB197CB-EC99-4ADC-BED1-1D8011157D93}"/>
              </a:ext>
            </a:extLst>
          </p:cNvPr>
          <p:cNvSpPr txBox="1"/>
          <p:nvPr/>
        </p:nvSpPr>
        <p:spPr>
          <a:xfrm>
            <a:off x="537328" y="414779"/>
            <a:ext cx="10162095" cy="3139321"/>
          </a:xfrm>
          <a:prstGeom prst="rect">
            <a:avLst/>
          </a:prstGeom>
          <a:noFill/>
        </p:spPr>
        <p:txBody>
          <a:bodyPr wrap="square" rtlCol="0">
            <a:spAutoFit/>
          </a:bodyPr>
          <a:lstStyle/>
          <a:p>
            <a:pPr marL="342900" indent="-342900">
              <a:buAutoNum type="arabicPeriod"/>
            </a:pPr>
            <a:r>
              <a:rPr lang="zh-CN" altLang="en-US" dirty="0"/>
              <a:t>早晨开电动车送雨宝去的幼儿园，因为雨宝今天睡到了七点半多才起床，原本是要背着去幼儿园的。</a:t>
            </a:r>
            <a:endParaRPr lang="en-US" altLang="zh-CN" dirty="0"/>
          </a:p>
          <a:p>
            <a:pPr marL="342900" indent="-342900">
              <a:buAutoNum type="arabicPeriod"/>
            </a:pPr>
            <a:r>
              <a:rPr lang="zh-CN" altLang="en-US" dirty="0"/>
              <a:t>大宝今天早班，昨晚大宝说电动车喇叭坏掉了 今天没能看下是哪里的问题。</a:t>
            </a:r>
            <a:endParaRPr lang="en-US" altLang="zh-CN" dirty="0"/>
          </a:p>
          <a:p>
            <a:pPr marL="342900" indent="-342900">
              <a:buAutoNum type="arabicPeriod"/>
            </a:pPr>
            <a:r>
              <a:rPr lang="zh-CN" altLang="en-US" dirty="0"/>
              <a:t>下午的时候大宝婆婆打电话说让明天帮着回去把剩下的一点玉米弄完 因为前几天连续降雨 现在车进不去 只能人工处理了。</a:t>
            </a:r>
            <a:endParaRPr lang="en-US" altLang="zh-CN" dirty="0"/>
          </a:p>
          <a:p>
            <a:pPr marL="342900" indent="-342900">
              <a:buAutoNum type="arabicPeriod"/>
            </a:pPr>
            <a:r>
              <a:rPr lang="zh-CN" altLang="en-US" dirty="0"/>
              <a:t>傍晚接雨宝回家后去给车加了两百块的油 明天打算带雨宝一块去 让雨宝体验下。</a:t>
            </a:r>
            <a:endParaRPr lang="en-US" altLang="zh-CN" dirty="0"/>
          </a:p>
          <a:p>
            <a:pPr marL="342900" indent="-342900">
              <a:buAutoNum type="arabicPeriod"/>
            </a:pPr>
            <a:r>
              <a:rPr lang="zh-CN" altLang="en-US" dirty="0"/>
              <a:t>去加油时给了一桶</a:t>
            </a:r>
            <a:r>
              <a:rPr lang="en-US" altLang="zh-CN" dirty="0"/>
              <a:t>12L</a:t>
            </a:r>
            <a:r>
              <a:rPr lang="zh-CN" altLang="en-US" dirty="0"/>
              <a:t>的水 打算明天带回去喝 就不用在自己买了。</a:t>
            </a:r>
            <a:endParaRPr lang="en-US" altLang="zh-CN" dirty="0"/>
          </a:p>
          <a:p>
            <a:pPr marL="342900" indent="-342900">
              <a:buAutoNum type="arabicPeriod"/>
            </a:pPr>
            <a:r>
              <a:rPr lang="zh-CN" altLang="en-US" dirty="0"/>
              <a:t>今天把</a:t>
            </a:r>
            <a:r>
              <a:rPr lang="en-US" altLang="zh-CN" dirty="0" err="1"/>
              <a:t>MyBatisPlus</a:t>
            </a:r>
            <a:r>
              <a:rPr lang="zh-CN" altLang="en-US" dirty="0"/>
              <a:t>整理完了 明天打算</a:t>
            </a:r>
            <a:r>
              <a:rPr lang="en-US" altLang="zh-CN" dirty="0" err="1"/>
              <a:t>vue</a:t>
            </a:r>
            <a:r>
              <a:rPr lang="zh-CN" altLang="en-US" dirty="0"/>
              <a:t>。</a:t>
            </a:r>
            <a:endParaRPr lang="en-US" altLang="zh-CN" dirty="0"/>
          </a:p>
          <a:p>
            <a:pPr marL="342900" indent="-342900">
              <a:buAutoNum type="arabicPeriod"/>
            </a:pPr>
            <a:r>
              <a:rPr lang="zh-CN" altLang="en-US" dirty="0"/>
              <a:t>今天雨宝的老师给雨宝脸上贴了一个贴纸 回家后拿下来时 因为粘连性大了些 弄的雨宝脸有些疼，但雨宝因为这件事让我买了一个十块的积木玩具（摩托车）给他作为补偿 大宝回来后知道原因 好好教育了雨宝。</a:t>
            </a:r>
            <a:endParaRPr lang="en-US" altLang="zh-CN" dirty="0"/>
          </a:p>
        </p:txBody>
      </p:sp>
    </p:spTree>
    <p:extLst>
      <p:ext uri="{BB962C8B-B14F-4D97-AF65-F5344CB8AC3E}">
        <p14:creationId xmlns:p14="http://schemas.microsoft.com/office/powerpoint/2010/main" val="1295427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DEBAA8F7-DC6E-4CD7-8C69-EBB231B9B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0000" y="0"/>
            <a:ext cx="9612000" cy="6858000"/>
          </a:xfrm>
          <a:prstGeom prst="rect">
            <a:avLst/>
          </a:prstGeom>
        </p:spPr>
      </p:pic>
    </p:spTree>
    <p:extLst>
      <p:ext uri="{BB962C8B-B14F-4D97-AF65-F5344CB8AC3E}">
        <p14:creationId xmlns:p14="http://schemas.microsoft.com/office/powerpoint/2010/main" val="28745075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BE7B3FB-15F6-48B0-886C-3C18E613E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7884" y="0"/>
            <a:ext cx="5776232" cy="6858000"/>
          </a:xfrm>
          <a:prstGeom prst="rect">
            <a:avLst/>
          </a:prstGeom>
        </p:spPr>
      </p:pic>
    </p:spTree>
    <p:extLst>
      <p:ext uri="{BB962C8B-B14F-4D97-AF65-F5344CB8AC3E}">
        <p14:creationId xmlns:p14="http://schemas.microsoft.com/office/powerpoint/2010/main" val="3667664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AF9AFCEB-8048-4BFF-8D97-71E29260E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extLst>
      <p:ext uri="{BB962C8B-B14F-4D97-AF65-F5344CB8AC3E}">
        <p14:creationId xmlns:p14="http://schemas.microsoft.com/office/powerpoint/2010/main" val="3490357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
            <a:hlinkClick r:id="" action="ppaction://media"/>
            <a:extLst>
              <a:ext uri="{FF2B5EF4-FFF2-40B4-BE49-F238E27FC236}">
                <a16:creationId xmlns:a16="http://schemas.microsoft.com/office/drawing/2014/main" id="{5C436F65-A5D4-4C9D-8D94-8F088547E74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075" y="92075"/>
            <a:ext cx="9753600" cy="5486400"/>
          </a:xfrm>
          <a:prstGeom prst="rect">
            <a:avLst/>
          </a:prstGeom>
        </p:spPr>
      </p:pic>
    </p:spTree>
    <p:extLst>
      <p:ext uri="{BB962C8B-B14F-4D97-AF65-F5344CB8AC3E}">
        <p14:creationId xmlns:p14="http://schemas.microsoft.com/office/powerpoint/2010/main" val="52113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5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257</Words>
  <Application>Microsoft Office PowerPoint</Application>
  <PresentationFormat>寬螢幕</PresentationFormat>
  <Paragraphs>8</Paragraphs>
  <Slides>6</Slides>
  <Notes>0</Notes>
  <HiddenSlides>0</HiddenSlides>
  <MMClips>1</MMClips>
  <ScaleCrop>false</ScaleCrop>
  <HeadingPairs>
    <vt:vector size="6" baseType="variant">
      <vt:variant>
        <vt:lpstr>使用字型</vt:lpstr>
      </vt:variant>
      <vt:variant>
        <vt:i4>3</vt:i4>
      </vt:variant>
      <vt:variant>
        <vt:lpstr>佈景主題</vt:lpstr>
      </vt:variant>
      <vt:variant>
        <vt:i4>1</vt:i4>
      </vt:variant>
      <vt:variant>
        <vt:lpstr>投影片標題</vt:lpstr>
      </vt:variant>
      <vt:variant>
        <vt:i4>6</vt:i4>
      </vt:variant>
    </vt:vector>
  </HeadingPairs>
  <TitlesOfParts>
    <vt:vector size="10" baseType="lpstr">
      <vt:lpstr>Arial</vt:lpstr>
      <vt:lpstr>Calibri</vt:lpstr>
      <vt:lpstr>Calibri Light</vt:lpstr>
      <vt:lpstr>Office 佈景主題</vt:lpstr>
      <vt:lpstr>2021-9-30</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2021-9-30</dc:title>
  <dc:creator>wei liu</dc:creator>
  <cp:lastModifiedBy>wei liu</cp:lastModifiedBy>
  <cp:revision>14</cp:revision>
  <dcterms:created xsi:type="dcterms:W3CDTF">2021-09-30T13:52:40Z</dcterms:created>
  <dcterms:modified xsi:type="dcterms:W3CDTF">2021-09-30T14:02:57Z</dcterms:modified>
</cp:coreProperties>
</file>